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64" r:id="rId5"/>
    <p:sldId id="261" r:id="rId6"/>
    <p:sldId id="260" r:id="rId7"/>
    <p:sldId id="282" r:id="rId8"/>
    <p:sldId id="283" r:id="rId9"/>
    <p:sldId id="259" r:id="rId10"/>
    <p:sldId id="265" r:id="rId11"/>
    <p:sldId id="268" r:id="rId12"/>
    <p:sldId id="269" r:id="rId13"/>
    <p:sldId id="263" r:id="rId14"/>
    <p:sldId id="266" r:id="rId15"/>
    <p:sldId id="270" r:id="rId16"/>
    <p:sldId id="271" r:id="rId17"/>
    <p:sldId id="257" r:id="rId18"/>
    <p:sldId id="274" r:id="rId19"/>
    <p:sldId id="258" r:id="rId20"/>
    <p:sldId id="272" r:id="rId21"/>
    <p:sldId id="278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83"/>
    <p:restoredTop sz="74388"/>
  </p:normalViewPr>
  <p:slideViewPr>
    <p:cSldViewPr snapToGrid="0">
      <p:cViewPr varScale="1">
        <p:scale>
          <a:sx n="70" d="100"/>
          <a:sy n="70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3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E910-C661-C6FC-9150-1A3DE26C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85389-FE8C-6ED8-05EB-5A9E0C9B2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7C530-0197-D136-0511-7FB40EA5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E5E7-396A-A48E-8D89-B01839286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C6E5-0232-711C-698A-B3279706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7E8A-F4BC-3A33-3D5E-FB429CB9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8873C-1800-BD51-F654-8F4B4790E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23DD-1F15-FCDE-D2E2-44CD0D18E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4B02-0940-A6DB-275A-59C0FA80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8394D-3D82-E240-FD8F-68EFA6507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7659F-B32E-63CF-E69E-21F55CEF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C672-821C-BAE6-3873-48530B9BB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– </a:t>
            </a:r>
            <a:br>
              <a:rPr lang="en-US" dirty="0"/>
            </a:br>
            <a:r>
              <a:rPr lang="en-US" dirty="0"/>
              <a:t>Make a Data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8F70ED-1BBD-11E7-936A-8A833BB4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41" y="0"/>
            <a:ext cx="6584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Final Project – Distribute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cleaned 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Bex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9EB-9C72-2050-9FC1-F41E28FD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9D96-0722-9544-F840-4F0D3AC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time researching the site’s permissions and rights for automated collection.</a:t>
            </a:r>
          </a:p>
          <a:p>
            <a:r>
              <a:rPr lang="en-US" dirty="0"/>
              <a:t>Some of you mentioned APIs – fine but make sure you know what you are getting into</a:t>
            </a:r>
          </a:p>
          <a:p>
            <a:r>
              <a:rPr lang="en-US" dirty="0"/>
              <a:t>Approach with care and ask me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336887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two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own preliminary ideas from the previous homework. Find the bucket that connected you. Focus on that.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Meet in your groups to discuss your potential project ideas. As a group, you will pitch two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two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r>
              <a:rPr lang="en-US" dirty="0"/>
              <a:t>A note on the class going forward after spring break</a:t>
            </a:r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C4064-BEFB-4D11-4C40-E0E7ED14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A358C-C418-B3C5-8E6E-0F8A9BBC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40"/>
          <a:stretch/>
        </p:blipFill>
        <p:spPr>
          <a:xfrm>
            <a:off x="1121054" y="1282"/>
            <a:ext cx="994989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 – Key Topics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Documentation first</a:t>
            </a:r>
          </a:p>
          <a:p>
            <a:pPr lvl="1"/>
            <a:r>
              <a:rPr lang="en-US" sz="3200" dirty="0"/>
              <a:t>Helpful to give some instructions for how to use the materials.</a:t>
            </a:r>
          </a:p>
          <a:p>
            <a:r>
              <a:rPr lang="en-US" sz="3600" dirty="0"/>
              <a:t>Ethical considerations – what rights do you have?</a:t>
            </a:r>
          </a:p>
          <a:p>
            <a:r>
              <a:rPr lang="en-US" sz="3600" dirty="0"/>
              <a:t>What rights do you give over?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DEA0-3A26-9F2F-E231-A33C5F5D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7" r="-1" b="-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4388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4B3F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D3990-0086-FC11-0330-7EDE8EE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848A33-C632-72BF-CDC6-3417942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E4BD5-C179-8DB6-55F3-06E001D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05DFC-FDE7-ADC7-8818-CFDBEDC1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453981-70F6-F892-F8D8-AB66E7F9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DE54C0-DFEB-6952-371C-29C8770F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646</Words>
  <Application>Microsoft Macintosh PowerPoint</Application>
  <PresentationFormat>Widescreen</PresentationFormat>
  <Paragraphs>121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Distribution Week 7</vt:lpstr>
      <vt:lpstr>PowerPoint Presentation</vt:lpstr>
      <vt:lpstr>PowerPoint Presentation</vt:lpstr>
      <vt:lpstr>Distributing Data – Key Topics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How to Get Started –  Make a Data Plan</vt:lpstr>
      <vt:lpstr>Your Final Project – Distribute Your Work</vt:lpstr>
      <vt:lpstr>Groups</vt:lpstr>
      <vt:lpstr>A Few Notes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272</cp:revision>
  <dcterms:created xsi:type="dcterms:W3CDTF">2024-12-10T15:14:51Z</dcterms:created>
  <dcterms:modified xsi:type="dcterms:W3CDTF">2025-02-25T16:01:37Z</dcterms:modified>
</cp:coreProperties>
</file>